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53" autoAdjust="0"/>
    <p:restoredTop sz="94660"/>
  </p:normalViewPr>
  <p:slideViewPr>
    <p:cSldViewPr snapToGrid="0">
      <p:cViewPr varScale="1">
        <p:scale>
          <a:sx n="45" d="100"/>
          <a:sy n="45" d="100"/>
        </p:scale>
        <p:origin x="14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C56D87-FF82-4C1E-96EE-91248180A78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C3F9F3F-BACE-43BB-A118-41E162CB87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0515FF-40C7-4102-BB16-376DD18688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27003-7E61-4F5F-A3DD-AF3D30A5E81E}" type="datetimeFigureOut">
              <a:rPr lang="en-US" smtClean="0"/>
              <a:t>9/21/2020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B94697-EAAC-4BBF-A7DC-CF6DBF74B9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FA7DB8-8888-4032-BB5B-D433E8BB32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BEEA0-9959-421D-B136-119CAAB19D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0381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1FDE5E-7E11-4325-85B6-B77707F5C6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C86EB29-7B5A-4251-ADEF-30116944FB4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50A64B-9938-4348-BDD7-39C0B2F3BC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27003-7E61-4F5F-A3DD-AF3D30A5E81E}" type="datetimeFigureOut">
              <a:rPr lang="en-US" smtClean="0"/>
              <a:t>9/21/2020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3B5718-47F4-4A84-A5F6-38D4686150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46983E-A6CC-4ADA-A1D1-0C4E77B751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BEEA0-9959-421D-B136-119CAAB19D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3225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2632DFE-813A-4880-9EB3-8C7F7858BEE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BF19A68-5D30-4F77-A8AD-A836CC4449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3C45F2-2C72-495F-A178-F85DF6B6C7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27003-7E61-4F5F-A3DD-AF3D30A5E81E}" type="datetimeFigureOut">
              <a:rPr lang="en-US" smtClean="0"/>
              <a:t>9/21/2020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C3F886-402F-4E92-8ACA-B24A19AF57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DB6265-3069-4142-92B4-BD1A613A6F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BEEA0-9959-421D-B136-119CAAB19D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8533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6D8A55-3853-4C32-B251-E748C4D733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52FE1E-E1EB-41E1-AE6C-DBE5A55C28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AF4CB7-53FE-4008-B24A-413E5389C6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27003-7E61-4F5F-A3DD-AF3D30A5E81E}" type="datetimeFigureOut">
              <a:rPr lang="en-US" smtClean="0"/>
              <a:t>9/21/2020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41C969-AB25-49F9-B353-22253F4D81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51861C-C690-42E8-8F69-D1DDA6FD10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BEEA0-9959-421D-B136-119CAAB19D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67995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FC1E95-33B5-4970-BF04-78DDF06FB7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2180D33-252E-48D7-83E9-5B9A87565E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179188-B44A-4A7F-AFD4-E0128D5578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27003-7E61-4F5F-A3DD-AF3D30A5E81E}" type="datetimeFigureOut">
              <a:rPr lang="en-US" smtClean="0"/>
              <a:t>9/21/2020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6A7E02-228E-435A-A2D5-812F6EE9E8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72A52E-2599-4671-962A-8EC528B93E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BEEA0-9959-421D-B136-119CAAB19D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4416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6A7FAB-3B8D-4419-8CAB-8E643BF8D0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A235B6-BB1D-4417-8E6E-4F7F24F5065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3DBEF3B-5D4C-40A8-A80B-B5F360A666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A831147-FB03-4B42-9ADE-E72C9AEAB6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27003-7E61-4F5F-A3DD-AF3D30A5E81E}" type="datetimeFigureOut">
              <a:rPr lang="en-US" smtClean="0"/>
              <a:t>9/21/2020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B8E0737-AB5F-4E30-9DEE-C55E21D958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AA9E197-AB32-4066-987F-1FE64CBA95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BEEA0-9959-421D-B136-119CAAB19D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46869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38400F-DFEC-4FDE-BAAB-2EAB324246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DF1CBA8-44D3-4DC8-A95C-0DFC8C42E5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158501A-0CF3-4D2F-8E8D-EC57F3E7A1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5C91702-E997-4F59-BE9D-7C2089DD6EB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1A2BB33-C6AB-4BA7-9916-391F16C640A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D58E3AB-BF55-4EED-897D-AE4243F18F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27003-7E61-4F5F-A3DD-AF3D30A5E81E}" type="datetimeFigureOut">
              <a:rPr lang="en-US" smtClean="0"/>
              <a:t>9/21/2020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11D01BE-BDA5-41AE-A57C-081C2568FD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EC01412-543F-4146-AA82-1FA500F8B5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BEEA0-9959-421D-B136-119CAAB19D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04186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A06C7A-C667-42EC-9BC8-F35856B241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B9A31D9-B81C-4A3F-AE22-68FC8F5E4B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27003-7E61-4F5F-A3DD-AF3D30A5E81E}" type="datetimeFigureOut">
              <a:rPr lang="en-US" smtClean="0"/>
              <a:t>9/21/2020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612BFF3-8230-4FA4-BD98-8B6B163CD2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AAF102E-81DB-40B3-B09C-567701451B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BEEA0-9959-421D-B136-119CAAB19D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0063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17269E1-DC09-4190-B147-99CEEED546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27003-7E61-4F5F-A3DD-AF3D30A5E81E}" type="datetimeFigureOut">
              <a:rPr lang="en-US" smtClean="0"/>
              <a:t>9/21/2020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FA79A39-F178-447A-93F8-86C369C3C1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6D406B2-E6F0-4DF9-A792-422C819786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BEEA0-9959-421D-B136-119CAAB19D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0765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C98FB0-D55F-4987-81BD-48DF615A58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E178A8-044F-4CA2-90D5-6448F481DA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EF58E5C-9E3D-4E50-8EE7-C37B219FFE3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E366B3B-871D-4B50-8B7D-8A32275596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27003-7E61-4F5F-A3DD-AF3D30A5E81E}" type="datetimeFigureOut">
              <a:rPr lang="en-US" smtClean="0"/>
              <a:t>9/21/2020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DAB8E6B-9BFC-44F8-9CC9-C853E87E62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F9000BA-067D-4871-AC19-99D2135A26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BEEA0-9959-421D-B136-119CAAB19D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40735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378C20-BF8A-4D41-AB12-5D65437846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A12BD7D-5455-4BFB-988D-A79B85C154F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8A1B12D-A803-4178-9A63-E88CE09493A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5652C29-BA7A-4501-B0FA-C00DEED732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27003-7E61-4F5F-A3DD-AF3D30A5E81E}" type="datetimeFigureOut">
              <a:rPr lang="en-US" smtClean="0"/>
              <a:t>9/21/2020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4B27C34-2D37-4BF7-A927-C15460FBBA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56E00A-46F7-40F8-99A7-110B0D1174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BEEA0-9959-421D-B136-119CAAB19D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77987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3F2FB3C-3A7F-4593-A35C-B95BEE6E27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369CB5-D0D3-41BC-834D-16372BB499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308546-20AE-4079-AEA3-9FE2555DFCA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527003-7E61-4F5F-A3DD-AF3D30A5E81E}" type="datetimeFigureOut">
              <a:rPr lang="en-US" smtClean="0"/>
              <a:t>9/21/2020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4D5276-58B4-4917-8382-74784C13DCE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C47C71-8CF7-4939-AEFB-8EBBA39D4C8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3BEEA0-9959-421D-B136-119CAAB19D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2961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649FB9-2DA5-4BDA-9EF2-77CD4C78BB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https://helpx.adobe.com/pdf/photoshop_reference.pdf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598854-30DB-4D2D-AB72-6E721FFC37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Adobe Photoshop CC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22781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18</Words>
  <Application>Microsoft Office PowerPoint</Application>
  <PresentationFormat>Widescreen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https://helpx.adobe.com/pdf/photoshop_reference.pdf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https://helpx.adobe.com/pdf/photoshop_reference.pdf</dc:title>
  <dc:creator>user</dc:creator>
  <cp:lastModifiedBy>user</cp:lastModifiedBy>
  <cp:revision>1</cp:revision>
  <dcterms:created xsi:type="dcterms:W3CDTF">2020-09-21T01:21:18Z</dcterms:created>
  <dcterms:modified xsi:type="dcterms:W3CDTF">2020-09-21T01:24:53Z</dcterms:modified>
</cp:coreProperties>
</file>